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840"/>
  </p:normalViewPr>
  <p:slideViewPr>
    <p:cSldViewPr snapToGrid="0" snapToObjects="1">
      <p:cViewPr varScale="1">
        <p:scale>
          <a:sx n="73" d="100"/>
          <a:sy n="73" d="100"/>
        </p:scale>
        <p:origin x="20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02A-0077-8E45-BA25-C4B967169683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C3F6-00EE-4043-992A-E65DBC96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92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02A-0077-8E45-BA25-C4B967169683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C3F6-00EE-4043-992A-E65DBC96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52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02A-0077-8E45-BA25-C4B967169683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C3F6-00EE-4043-992A-E65DBC96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62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02A-0077-8E45-BA25-C4B967169683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C3F6-00EE-4043-992A-E65DBC96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09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02A-0077-8E45-BA25-C4B967169683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C3F6-00EE-4043-992A-E65DBC96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95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02A-0077-8E45-BA25-C4B967169683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C3F6-00EE-4043-992A-E65DBC96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50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02A-0077-8E45-BA25-C4B967169683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C3F6-00EE-4043-992A-E65DBC96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7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02A-0077-8E45-BA25-C4B967169683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C3F6-00EE-4043-992A-E65DBC96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63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02A-0077-8E45-BA25-C4B967169683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C3F6-00EE-4043-992A-E65DBC96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08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02A-0077-8E45-BA25-C4B967169683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C3F6-00EE-4043-992A-E65DBC96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24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02A-0077-8E45-BA25-C4B967169683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C3F6-00EE-4043-992A-E65DBC96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4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102A-0077-8E45-BA25-C4B967169683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9C3F6-00EE-4043-992A-E65DBC96E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80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9E7EC0B-CDC4-6149-B526-9C21A5A23B61}"/>
              </a:ext>
            </a:extLst>
          </p:cNvPr>
          <p:cNvGrpSpPr/>
          <p:nvPr/>
        </p:nvGrpSpPr>
        <p:grpSpPr>
          <a:xfrm>
            <a:off x="338283" y="4880397"/>
            <a:ext cx="2922604" cy="1129563"/>
            <a:chOff x="451938" y="1085001"/>
            <a:chExt cx="4998297" cy="193180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C2D4DC1-64EA-E54F-99D7-416674795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594" y="2505917"/>
              <a:ext cx="638608" cy="510886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373FB975-012E-044B-A9F8-5582B276C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8536" y="2505917"/>
              <a:ext cx="638608" cy="510886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2A1670A-A1B4-A842-96FF-E4E625989428}"/>
                </a:ext>
              </a:extLst>
            </p:cNvPr>
            <p:cNvSpPr txBox="1"/>
            <p:nvPr/>
          </p:nvSpPr>
          <p:spPr>
            <a:xfrm flipH="1">
              <a:off x="2083812" y="1085001"/>
              <a:ext cx="3331465" cy="312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/>
                <a:t>チームは５チーム</a:t>
              </a: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9ED46E08-2595-094A-83EF-506450FD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1938" y="1275299"/>
              <a:ext cx="1268421" cy="1014737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54E5B99-EBBA-9942-97E2-483781165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91428" y="1271830"/>
              <a:ext cx="1268421" cy="1014737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F8F7000-E5E5-0D41-99EA-C75BE1881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30918" y="1271830"/>
              <a:ext cx="1268421" cy="1014737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C3C7AB8-6AAA-9F4D-AB50-0D70AAA99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49159" y="1271830"/>
              <a:ext cx="1268421" cy="1014737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AEE5AE6-9093-AC48-94C5-E9A31FA19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6890" y="1308589"/>
              <a:ext cx="1176524" cy="941219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B3F736D-20BB-0042-A7C1-0B36993C2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78025" y="1271830"/>
              <a:ext cx="1268421" cy="1014737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F235864-721A-2049-8B94-AE085DAC005B}"/>
                </a:ext>
              </a:extLst>
            </p:cNvPr>
            <p:cNvSpPr txBox="1"/>
            <p:nvPr/>
          </p:nvSpPr>
          <p:spPr>
            <a:xfrm>
              <a:off x="743378" y="2247366"/>
              <a:ext cx="4706857" cy="312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00"/>
                <a:t>ユーザー　参加者</a:t>
              </a:r>
              <a:r>
                <a:rPr kumimoji="1" lang="en-US" altLang="ja-JP" sz="700" dirty="0"/>
                <a:t>   </a:t>
              </a:r>
              <a:r>
                <a:rPr kumimoji="1" lang="ja-JP" altLang="en-US" sz="700"/>
                <a:t>　参加者　</a:t>
              </a:r>
              <a:r>
                <a:rPr kumimoji="1" lang="en-US" altLang="ja-JP" sz="700" dirty="0"/>
                <a:t>   </a:t>
              </a:r>
              <a:r>
                <a:rPr kumimoji="1" lang="ja-JP" altLang="en-US" sz="700"/>
                <a:t>参加者　</a:t>
              </a:r>
              <a:r>
                <a:rPr kumimoji="1" lang="en-US" altLang="ja-JP" sz="700" dirty="0"/>
                <a:t>    </a:t>
              </a:r>
              <a:r>
                <a:rPr kumimoji="1" lang="ja-JP" altLang="en-US" sz="700"/>
                <a:t>参加者</a:t>
              </a:r>
              <a:r>
                <a:rPr kumimoji="1" lang="en-US" altLang="ja-JP" sz="700" dirty="0"/>
                <a:t> </a:t>
              </a:r>
              <a:r>
                <a:rPr kumimoji="1" lang="ja-JP" altLang="en-US" sz="700"/>
                <a:t>　事務局（ホスト）</a:t>
              </a:r>
            </a:p>
          </p:txBody>
        </p:sp>
        <p:sp>
          <p:nvSpPr>
            <p:cNvPr id="18" name="角丸四角形 17">
              <a:extLst>
                <a:ext uri="{FF2B5EF4-FFF2-40B4-BE49-F238E27FC236}">
                  <a16:creationId xmlns:a16="http://schemas.microsoft.com/office/drawing/2014/main" id="{9A2925CF-0FE5-BC49-8440-26CB077B9785}"/>
                </a:ext>
              </a:extLst>
            </p:cNvPr>
            <p:cNvSpPr/>
            <p:nvPr/>
          </p:nvSpPr>
          <p:spPr>
            <a:xfrm>
              <a:off x="728268" y="2524367"/>
              <a:ext cx="4073351" cy="432294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A7D12AB-EAD0-4740-B518-3FC8B67EAFDC}"/>
                </a:ext>
              </a:extLst>
            </p:cNvPr>
            <p:cNvSpPr txBox="1"/>
            <p:nvPr/>
          </p:nvSpPr>
          <p:spPr>
            <a:xfrm>
              <a:off x="1811759" y="2658648"/>
              <a:ext cx="2388687" cy="264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/>
                <a:t>共同ホスト（チャット、ブレイクルーム管理）</a:t>
              </a:r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C8560EF-9603-B741-9F46-BDF7DA42287A}"/>
              </a:ext>
            </a:extLst>
          </p:cNvPr>
          <p:cNvSpPr/>
          <p:nvPr/>
        </p:nvSpPr>
        <p:spPr>
          <a:xfrm>
            <a:off x="-193279" y="4072324"/>
            <a:ext cx="8188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>
                <a:latin typeface="MS PGothic" panose="020B0600070205080204" pitchFamily="34" charset="-128"/>
                <a:ea typeface="MS PGothic" panose="020B0600070205080204" pitchFamily="34" charset="-128"/>
              </a:rPr>
              <a:t>　　</a:t>
            </a:r>
            <a:r>
              <a:rPr lang="en-US" altLang="ja-JP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　　「開催形式</a:t>
            </a:r>
            <a:r>
              <a:rPr lang="en-US" altLang="ja-JP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】</a:t>
            </a:r>
          </a:p>
          <a:p>
            <a:r>
              <a:rPr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　　　</a:t>
            </a:r>
            <a:r>
              <a:rPr lang="en-US" altLang="ja-JP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　参加者は</a:t>
            </a:r>
            <a:r>
              <a:rPr lang="en-US" altLang="ja-JP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1</a:t>
            </a:r>
            <a:r>
              <a:rPr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人のユーザーに対し４名のメンバーで進めます</a:t>
            </a:r>
            <a:endParaRPr lang="en-US" altLang="ja-JP" sz="12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座学やユーザー観察は</a:t>
            </a:r>
            <a:r>
              <a:rPr lang="en-US" altLang="ja-JP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ZOOM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を使用し、チームディスカッションはブレイクルームで行います</a:t>
            </a:r>
            <a:endParaRPr lang="en-US" altLang="ja-JP" sz="1200" kern="100" dirty="0"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ja-JP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         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チーム発表は２３日当日に発表します。</a:t>
            </a:r>
            <a:endParaRPr lang="en-US" altLang="ja-JP" sz="1200" kern="100" dirty="0"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6AF035-0BE1-504B-8F36-64FDD4532317}"/>
              </a:ext>
            </a:extLst>
          </p:cNvPr>
          <p:cNvSpPr txBox="1"/>
          <p:nvPr/>
        </p:nvSpPr>
        <p:spPr>
          <a:xfrm>
            <a:off x="3414813" y="508840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6">
                    <a:lumMod val="50000"/>
                  </a:schemeClr>
                </a:solidFill>
              </a:rPr>
              <a:t>×</a:t>
            </a:r>
            <a:r>
              <a:rPr kumimoji="1" lang="ja-JP" altLang="en-US" sz="2000" b="1">
                <a:solidFill>
                  <a:schemeClr val="accent6">
                    <a:lumMod val="50000"/>
                  </a:schemeClr>
                </a:solidFill>
              </a:rPr>
              <a:t>５チーム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78BB3FD-CE86-B640-9E38-DCB21717D51A}"/>
              </a:ext>
            </a:extLst>
          </p:cNvPr>
          <p:cNvSpPr txBox="1"/>
          <p:nvPr/>
        </p:nvSpPr>
        <p:spPr>
          <a:xfrm>
            <a:off x="3722665" y="5477955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lang="en" altLang="ja-JP" sz="800" dirty="0"/>
              <a:t>Zoom</a:t>
            </a:r>
            <a:r>
              <a:rPr lang="ja-JP" altLang="en-US" sz="800" dirty="0"/>
              <a:t>はテレビ会議と同様に映像と音声を使って、</a:t>
            </a:r>
            <a:endParaRPr lang="en-US" altLang="ja-JP" sz="800" dirty="0"/>
          </a:p>
          <a:p>
            <a:r>
              <a:rPr lang="ja-JP" altLang="en-US" sz="800" dirty="0"/>
              <a:t>社外にいる相手とのコミュニケーションを可能にし、</a:t>
            </a:r>
            <a:endParaRPr lang="en-US" altLang="ja-JP" sz="800" dirty="0"/>
          </a:p>
          <a:p>
            <a:r>
              <a:rPr lang="ja-JP" altLang="en-US" sz="800" dirty="0"/>
              <a:t>ビジネスシーンでの機能が搭載されたツールです</a:t>
            </a:r>
            <a:endParaRPr kumimoji="1" lang="ja-JP" altLang="en-US" sz="800" dirty="0"/>
          </a:p>
        </p:txBody>
      </p:sp>
      <p:pic>
        <p:nvPicPr>
          <p:cNvPr id="31" name="Picture 2" descr="C:\Users\takeshi1_fujiki\Desktop\IMG_1264.jpg">
            <a:extLst>
              <a:ext uri="{FF2B5EF4-FFF2-40B4-BE49-F238E27FC236}">
                <a16:creationId xmlns:a16="http://schemas.microsoft.com/office/drawing/2014/main" id="{FE0BA03B-CBB0-6144-9038-131C4A398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3" t="19592" b="30405"/>
          <a:stretch/>
        </p:blipFill>
        <p:spPr bwMode="auto">
          <a:xfrm>
            <a:off x="3150056" y="-1"/>
            <a:ext cx="3670829" cy="181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70BE9A7F-1539-ED4C-A373-8E3C4C778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3107233" cy="1673732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39C5EC6-ACB7-174D-9668-02484F77599F}"/>
              </a:ext>
            </a:extLst>
          </p:cNvPr>
          <p:cNvSpPr/>
          <p:nvPr/>
        </p:nvSpPr>
        <p:spPr>
          <a:xfrm>
            <a:off x="-1" y="1673732"/>
            <a:ext cx="6858000" cy="23075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6D39A38-27E3-594F-82DD-F057B3FBF9AB}"/>
              </a:ext>
            </a:extLst>
          </p:cNvPr>
          <p:cNvSpPr txBox="1"/>
          <p:nvPr/>
        </p:nvSpPr>
        <p:spPr>
          <a:xfrm>
            <a:off x="244618" y="1767566"/>
            <a:ext cx="5176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インクルーシブデザイン</a:t>
            </a:r>
            <a:endParaRPr kumimoji="1" lang="en-US" altLang="ja-JP" sz="16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28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アイデアソンワークショップ２０２０</a:t>
            </a:r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6E582262-A304-CD4D-AE5A-8F85298D0DEB}"/>
              </a:ext>
            </a:extLst>
          </p:cNvPr>
          <p:cNvSpPr/>
          <p:nvPr/>
        </p:nvSpPr>
        <p:spPr>
          <a:xfrm>
            <a:off x="5408447" y="1356510"/>
            <a:ext cx="1063689" cy="1063689"/>
          </a:xfrm>
          <a:prstGeom prst="ellipse">
            <a:avLst/>
          </a:prstGeom>
          <a:solidFill>
            <a:srgbClr val="E851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>
                    <a:lumMod val="9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All</a:t>
            </a:r>
          </a:p>
          <a:p>
            <a:pPr algn="ctr"/>
            <a:r>
              <a:rPr kumimoji="1" lang="en-US" altLang="ja-JP" b="1" dirty="0">
                <a:solidFill>
                  <a:schemeClr val="bg1">
                    <a:lumMod val="9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On Line</a:t>
            </a:r>
            <a:endParaRPr kumimoji="1" lang="ja-JP" altLang="en-US" b="1">
              <a:solidFill>
                <a:schemeClr val="bg1">
                  <a:lumMod val="95000"/>
                </a:schemeClr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F98207C-4F53-D943-A8C8-6F668B796E01}"/>
              </a:ext>
            </a:extLst>
          </p:cNvPr>
          <p:cNvSpPr/>
          <p:nvPr/>
        </p:nvSpPr>
        <p:spPr>
          <a:xfrm>
            <a:off x="244618" y="2471691"/>
            <a:ext cx="6154896" cy="144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ja-JP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インクルーシブデザインは多様な人々を</a:t>
            </a:r>
            <a:r>
              <a:rPr lang="ja-JP" altLang="en-US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デザイン</a:t>
            </a:r>
            <a:r>
              <a:rPr lang="ja-JP" altLang="ja-JP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プロセスの上流から巻き込む</a:t>
            </a:r>
            <a:r>
              <a:rPr lang="ja-JP" altLang="en-US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手法です。</a:t>
            </a:r>
            <a:endParaRPr lang="ja-JP" altLang="ja-JP" sz="1400" kern="100">
              <a:solidFill>
                <a:schemeClr val="bg1">
                  <a:lumMod val="9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ja-JP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今回は</a:t>
            </a:r>
            <a:r>
              <a:rPr lang="ja-JP" altLang="en-US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障害を持ちながら</a:t>
            </a:r>
            <a:r>
              <a:rPr lang="ja-JP" altLang="ja-JP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社会で活躍</a:t>
            </a:r>
            <a:r>
              <a:rPr lang="ja-JP" altLang="en-US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されている</a:t>
            </a:r>
            <a:r>
              <a:rPr lang="ja-JP" altLang="ja-JP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「セン</a:t>
            </a:r>
            <a:r>
              <a:rPr lang="ja-JP" altLang="en-US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シ</a:t>
            </a:r>
            <a:r>
              <a:rPr lang="ja-JP" altLang="ja-JP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ティブユーザー」と共に日常生活を</a:t>
            </a:r>
            <a:r>
              <a:rPr lang="ja-JP" altLang="en-US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オンラインで</a:t>
            </a:r>
            <a:r>
              <a:rPr lang="ja-JP" altLang="ja-JP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共有しながら、課題発見からソリューション提案</a:t>
            </a:r>
            <a:r>
              <a:rPr lang="ja-JP" altLang="en-US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まで</a:t>
            </a:r>
            <a:r>
              <a:rPr lang="en-US" altLang="ja-JP" sz="1200" kern="100" dirty="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ja-JP" altLang="en-US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日間のワークで行います。テーマは「</a:t>
            </a:r>
            <a:r>
              <a:rPr lang="en" altLang="ja-JP" sz="12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POST NORMAL INCLUSIVE DESIGN</a:t>
            </a:r>
            <a:r>
              <a:rPr lang="ja-JP" altLang="en-US" sz="12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」</a:t>
            </a:r>
            <a:r>
              <a:rPr lang="en-US" altLang="ja-JP" sz="12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〜with </a:t>
            </a:r>
            <a:r>
              <a:rPr lang="ja-JP" altLang="en-US" sz="12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コロナと言われても、、ユーザーの本音と未来のデザイン</a:t>
            </a:r>
            <a:r>
              <a:rPr lang="en-US" altLang="ja-JP" sz="12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〜</a:t>
            </a:r>
            <a:r>
              <a:rPr lang="ja-JP" altLang="en-US" sz="12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とします。ユーザーと本音で新生活様式をデザインします。</a:t>
            </a:r>
            <a:r>
              <a:rPr lang="ja-JP" altLang="ja-JP" sz="1200" kern="100">
                <a:solidFill>
                  <a:schemeClr val="bg1">
                    <a:lumMod val="95000"/>
                  </a:schemeClr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ja-JP" altLang="en-US" sz="1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18234AF-D8A9-A44A-9597-6692DBD373AE}"/>
              </a:ext>
            </a:extLst>
          </p:cNvPr>
          <p:cNvSpPr/>
          <p:nvPr/>
        </p:nvSpPr>
        <p:spPr>
          <a:xfrm>
            <a:off x="267521" y="6218216"/>
            <a:ext cx="598673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/>
              <a:t>１２日（土）のスケジユール</a:t>
            </a:r>
          </a:p>
          <a:p>
            <a:pPr>
              <a:lnSpc>
                <a:spcPct val="150000"/>
              </a:lnSpc>
            </a:pPr>
            <a:r>
              <a:rPr lang="ja-JP" altLang="en-US" sz="1200"/>
              <a:t>　１２：３０　ZOOMオープン（接続確認）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/>
              <a:t>　１２：５０　全員</a:t>
            </a:r>
            <a:r>
              <a:rPr lang="en-US" altLang="ja-JP" sz="1200" dirty="0"/>
              <a:t>ZOOM</a:t>
            </a:r>
            <a:r>
              <a:rPr lang="ja-JP" altLang="en-US" sz="1200"/>
              <a:t>に集合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/>
              <a:t>　１３：００　ワークショップ開始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/>
              <a:t>　１３：００　インクルーシブデザイン事例紹介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/>
              <a:t>　１３：５０　気づき</a:t>
            </a:r>
            <a:r>
              <a:rPr lang="en-US" altLang="ja-JP" sz="1200" dirty="0"/>
              <a:t>GAME</a:t>
            </a:r>
            <a:r>
              <a:rPr lang="ja-JP" altLang="en-US" sz="1200"/>
              <a:t>（オンライコラボの練習）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/>
              <a:t>　１４：２０　各チームに分かれユーザーとディスカッション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/>
              <a:t>　１６：３０　各チーム中間発表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/>
              <a:t>　１７：３０　今後の進めかた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/>
              <a:t>　１７：４５　次回までの役割分担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/>
              <a:t>　１８：００　終了</a:t>
            </a:r>
            <a:endParaRPr lang="en-US" altLang="ja-JP" sz="1200" dirty="0"/>
          </a:p>
          <a:p>
            <a:r>
              <a:rPr lang="ja-JP" altLang="en-US" sz="1200"/>
              <a:t>※</a:t>
            </a:r>
            <a:r>
              <a:rPr lang="en-US" altLang="ja-JP" sz="1200" dirty="0"/>
              <a:t>ZOOM</a:t>
            </a:r>
            <a:r>
              <a:rPr lang="ja-JP" altLang="en-US" sz="1200"/>
              <a:t>の接続テストを開始</a:t>
            </a:r>
            <a:r>
              <a:rPr lang="en-US" altLang="ja-JP" sz="1200" dirty="0"/>
              <a:t>30</a:t>
            </a:r>
            <a:r>
              <a:rPr lang="ja-JP" altLang="en-US" sz="1200"/>
              <a:t>分前まで行なってください</a:t>
            </a:r>
            <a:endParaRPr lang="en-US" altLang="ja-JP" sz="1200" dirty="0"/>
          </a:p>
          <a:p>
            <a:r>
              <a:rPr lang="ja-JP" altLang="en-US" sz="1200"/>
              <a:t>※</a:t>
            </a:r>
            <a:r>
              <a:rPr lang="en-US" altLang="ja-JP" sz="1200" dirty="0" err="1"/>
              <a:t>Wifi</a:t>
            </a:r>
            <a:r>
              <a:rPr lang="ja-JP" altLang="en-US" sz="1200"/>
              <a:t>環境によっては十分な通信ができない場合があります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33026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6B12E25-3AFA-FD46-9A9C-6FE7ECDCF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6" y="5074421"/>
            <a:ext cx="4339135" cy="356691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BE5D0A-0D59-DC41-948C-6010887F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69" y="5061659"/>
            <a:ext cx="1980259" cy="256142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CFB190-3514-FF48-8AFD-6C88E8B57D44}"/>
              </a:ext>
            </a:extLst>
          </p:cNvPr>
          <p:cNvSpPr/>
          <p:nvPr/>
        </p:nvSpPr>
        <p:spPr>
          <a:xfrm>
            <a:off x="225283" y="740100"/>
            <a:ext cx="5986732" cy="3918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200" b="1"/>
              <a:t>２３日（水）のスケジユール</a:t>
            </a:r>
            <a:endParaRPr lang="ja-JP" altLang="en-US" sz="1200"/>
          </a:p>
          <a:p>
            <a:pPr>
              <a:lnSpc>
                <a:spcPct val="200000"/>
              </a:lnSpc>
            </a:pPr>
            <a:r>
              <a:rPr lang="ja-JP" altLang="en-US" sz="1200"/>
              <a:t>　１２：５０　ZOOM集合</a:t>
            </a:r>
          </a:p>
          <a:p>
            <a:pPr>
              <a:lnSpc>
                <a:spcPct val="200000"/>
              </a:lnSpc>
            </a:pPr>
            <a:r>
              <a:rPr lang="ja-JP" altLang="en-US" sz="1200"/>
              <a:t>　１３：００　ワークショップ開始（前回の振り返り）</a:t>
            </a:r>
          </a:p>
          <a:p>
            <a:pPr>
              <a:lnSpc>
                <a:spcPct val="200000"/>
              </a:lnSpc>
            </a:pPr>
            <a:r>
              <a:rPr lang="ja-JP" altLang="en-US" sz="1200"/>
              <a:t>　１３：３０　各チームで資料作成</a:t>
            </a:r>
            <a:endParaRPr lang="en-US" altLang="ja-JP" sz="1200" dirty="0"/>
          </a:p>
          <a:p>
            <a:pPr>
              <a:lnSpc>
                <a:spcPct val="200000"/>
              </a:lnSpc>
            </a:pPr>
            <a:r>
              <a:rPr lang="ja-JP" altLang="en-US" sz="1200"/>
              <a:t>　１６：３０　発表（各チーム5分発表　質疑5分）</a:t>
            </a:r>
            <a:endParaRPr lang="en-US" altLang="ja-JP" sz="1200" dirty="0"/>
          </a:p>
          <a:p>
            <a:pPr>
              <a:lnSpc>
                <a:spcPct val="200000"/>
              </a:lnSpc>
            </a:pPr>
            <a:r>
              <a:rPr lang="ja-JP" altLang="en-US" sz="1200"/>
              <a:t>　１７：００　ユーザーさんからのコメント</a:t>
            </a:r>
            <a:endParaRPr lang="en-US" altLang="ja-JP" sz="1200" dirty="0"/>
          </a:p>
          <a:p>
            <a:pPr>
              <a:lnSpc>
                <a:spcPct val="200000"/>
              </a:lnSpc>
            </a:pPr>
            <a:r>
              <a:rPr lang="ja-JP" altLang="en-US" sz="1200"/>
              <a:t>　１７：３０　まとめ</a:t>
            </a:r>
            <a:endParaRPr lang="en-US" altLang="ja-JP" sz="1200" dirty="0"/>
          </a:p>
          <a:p>
            <a:pPr>
              <a:lnSpc>
                <a:spcPct val="200000"/>
              </a:lnSpc>
            </a:pPr>
            <a:r>
              <a:rPr lang="ja-JP" altLang="en-US" sz="1200"/>
              <a:t>　１８：００　終了</a:t>
            </a:r>
          </a:p>
          <a:p>
            <a:r>
              <a:rPr lang="ja-JP" altLang="en-US" sz="1200"/>
              <a:t>※発表の仕方　パワーポイントまたは　KyeNote　10枚程度</a:t>
            </a:r>
            <a:endParaRPr lang="en-US" altLang="ja-JP" sz="1200" dirty="0"/>
          </a:p>
          <a:p>
            <a:r>
              <a:rPr lang="ja-JP" altLang="en-US" sz="1200"/>
              <a:t>※上司の見学の方</a:t>
            </a:r>
          </a:p>
          <a:p>
            <a:r>
              <a:rPr lang="ja-JP" altLang="en-US" sz="1200"/>
              <a:t>　事前にZOOMにログインするメールアドレスを教えてください（前日までに）</a:t>
            </a:r>
          </a:p>
          <a:p>
            <a:pPr>
              <a:lnSpc>
                <a:spcPct val="200000"/>
              </a:lnSpc>
            </a:pPr>
            <a:endParaRPr lang="ja-JP" altLang="en-US" sz="120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9AF7577-C375-4C4B-B50A-9E1F40CDDD1E}"/>
              </a:ext>
            </a:extLst>
          </p:cNvPr>
          <p:cNvSpPr/>
          <p:nvPr/>
        </p:nvSpPr>
        <p:spPr>
          <a:xfrm>
            <a:off x="0" y="8862646"/>
            <a:ext cx="6858000" cy="10433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0387489-C99E-D344-A85F-48DBD02C9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16" y="9293289"/>
            <a:ext cx="707064" cy="40792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EC6765F-A388-2748-BE07-E8B12A542591}"/>
              </a:ext>
            </a:extLst>
          </p:cNvPr>
          <p:cNvSpPr/>
          <p:nvPr/>
        </p:nvSpPr>
        <p:spPr>
          <a:xfrm>
            <a:off x="974057" y="9278330"/>
            <a:ext cx="4122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特定非営利活動法人インクルーシブデザインネットワーク　　</a:t>
            </a:r>
            <a:r>
              <a:rPr lang="en" altLang="ja-JP" sz="120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https://incl-</a:t>
            </a:r>
            <a:r>
              <a:rPr lang="en" altLang="ja-JP" sz="1200" dirty="0" err="1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design.net</a:t>
            </a:r>
            <a:endParaRPr lang="ja-JP" altLang="en-US" sz="12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DD81FE-6338-F947-8019-6BBFF140B618}"/>
              </a:ext>
            </a:extLst>
          </p:cNvPr>
          <p:cNvSpPr/>
          <p:nvPr/>
        </p:nvSpPr>
        <p:spPr>
          <a:xfrm>
            <a:off x="186616" y="9017695"/>
            <a:ext cx="918283" cy="15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>
                <a:solidFill>
                  <a:schemeClr val="accent6">
                    <a:lumMod val="50000"/>
                  </a:schemeClr>
                </a:solidFill>
              </a:rPr>
              <a:t>開催期間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44E212C-DA61-0F46-81D3-1AA26CFB93EF}"/>
              </a:ext>
            </a:extLst>
          </p:cNvPr>
          <p:cNvSpPr/>
          <p:nvPr/>
        </p:nvSpPr>
        <p:spPr>
          <a:xfrm>
            <a:off x="1092919" y="9023797"/>
            <a:ext cx="3666523" cy="155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12</a:t>
            </a:r>
            <a:r>
              <a:rPr kumimoji="1" lang="ja-JP" altLang="en-US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月</a:t>
            </a:r>
            <a:r>
              <a:rPr kumimoji="1" lang="en-US" altLang="ja-JP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12</a:t>
            </a:r>
            <a:r>
              <a:rPr kumimoji="1" lang="ja-JP" altLang="en-US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日（日）</a:t>
            </a:r>
            <a:r>
              <a:rPr kumimoji="1" lang="en-US" altLang="ja-JP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12</a:t>
            </a:r>
            <a:r>
              <a:rPr kumimoji="1" lang="ja-JP" altLang="en-US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時</a:t>
            </a:r>
            <a:r>
              <a:rPr kumimoji="1" lang="en-US" altLang="ja-JP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〜18</a:t>
            </a:r>
            <a:r>
              <a:rPr kumimoji="1" lang="ja-JP" altLang="en-US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時、</a:t>
            </a:r>
            <a:r>
              <a:rPr kumimoji="1" lang="en-US" altLang="ja-JP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12</a:t>
            </a:r>
            <a:r>
              <a:rPr kumimoji="1" lang="ja-JP" altLang="en-US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月</a:t>
            </a:r>
            <a:r>
              <a:rPr kumimoji="1" lang="en-US" altLang="ja-JP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23</a:t>
            </a:r>
            <a:r>
              <a:rPr kumimoji="1" lang="ja-JP" altLang="en-US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日（水）</a:t>
            </a:r>
            <a:r>
              <a:rPr kumimoji="1" lang="en-US" altLang="ja-JP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13</a:t>
            </a:r>
            <a:r>
              <a:rPr kumimoji="1" lang="ja-JP" altLang="en-US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時</a:t>
            </a:r>
            <a:r>
              <a:rPr kumimoji="1" lang="en-US" altLang="ja-JP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〜17</a:t>
            </a:r>
            <a:r>
              <a:rPr kumimoji="1" lang="ja-JP" altLang="en-US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時</a:t>
            </a:r>
            <a:r>
              <a:rPr kumimoji="1" lang="en-US" altLang="ja-JP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30</a:t>
            </a:r>
            <a:r>
              <a:rPr kumimoji="1" lang="ja-JP" altLang="en-US" sz="105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分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FFEB190-1777-0B43-84AC-77CEDBED7224}"/>
              </a:ext>
            </a:extLst>
          </p:cNvPr>
          <p:cNvSpPr/>
          <p:nvPr/>
        </p:nvSpPr>
        <p:spPr>
          <a:xfrm>
            <a:off x="0" y="1"/>
            <a:ext cx="6858000" cy="6442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EECD4715-9B69-654D-96FE-AC7EDD49ECA5}"/>
              </a:ext>
            </a:extLst>
          </p:cNvPr>
          <p:cNvSpPr/>
          <p:nvPr/>
        </p:nvSpPr>
        <p:spPr>
          <a:xfrm>
            <a:off x="55027" y="4752975"/>
            <a:ext cx="1599972" cy="21101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/>
              <a:t>最終発表例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AE5D30-346D-584A-97DD-F51C08CCDC43}"/>
              </a:ext>
            </a:extLst>
          </p:cNvPr>
          <p:cNvSpPr txBox="1"/>
          <p:nvPr/>
        </p:nvSpPr>
        <p:spPr>
          <a:xfrm>
            <a:off x="93694" y="101223"/>
            <a:ext cx="3044423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インクルーシブデザイン</a:t>
            </a:r>
            <a:endParaRPr kumimoji="1" lang="en-US" altLang="ja-JP" sz="105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アイデアソンワークショップ２０２０</a:t>
            </a:r>
          </a:p>
        </p:txBody>
      </p:sp>
    </p:spTree>
    <p:extLst>
      <p:ext uri="{BB962C8B-B14F-4D97-AF65-F5344CB8AC3E}">
        <p14:creationId xmlns:p14="http://schemas.microsoft.com/office/powerpoint/2010/main" val="270178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426</Words>
  <Application>Microsoft Macintosh PowerPoint</Application>
  <PresentationFormat>A4 210 x 297 mm</PresentationFormat>
  <Paragraphs>47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Hiragino Kaku Gothic StdN W8</vt:lpstr>
      <vt:lpstr>MS PGothic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藤木 武史</dc:creator>
  <cp:lastModifiedBy>藤木 武史</cp:lastModifiedBy>
  <cp:revision>3</cp:revision>
  <dcterms:created xsi:type="dcterms:W3CDTF">2020-12-07T15:04:39Z</dcterms:created>
  <dcterms:modified xsi:type="dcterms:W3CDTF">2020-12-07T15:34:09Z</dcterms:modified>
</cp:coreProperties>
</file>